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76" r:id="rId2"/>
    <p:sldId id="265" r:id="rId3"/>
    <p:sldId id="266" r:id="rId4"/>
    <p:sldId id="463" r:id="rId5"/>
    <p:sldId id="464" r:id="rId6"/>
    <p:sldId id="441" r:id="rId7"/>
    <p:sldId id="443" r:id="rId8"/>
    <p:sldId id="444" r:id="rId9"/>
    <p:sldId id="445" r:id="rId10"/>
    <p:sldId id="446" r:id="rId11"/>
    <p:sldId id="447" r:id="rId12"/>
    <p:sldId id="448" r:id="rId13"/>
    <p:sldId id="440" r:id="rId14"/>
    <p:sldId id="258" r:id="rId15"/>
    <p:sldId id="30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F9BF7-DA9E-ACC1-BEDE-43D092A10A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AD24C26F-0C5C-580C-1D42-082FD363A5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D58EF9F-F019-47D9-F97A-58D8F1D26B50}"/>
              </a:ext>
            </a:extLst>
          </p:cNvPr>
          <p:cNvSpPr>
            <a:spLocks noGrp="1"/>
          </p:cNvSpPr>
          <p:nvPr>
            <p:ph type="dt" sz="half" idx="10"/>
          </p:nvPr>
        </p:nvSpPr>
        <p:spPr/>
        <p:txBody>
          <a:bodyPr/>
          <a:lstStyle/>
          <a:p>
            <a:fld id="{A7D2C5F4-348B-48E4-8982-C39251090303}" type="datetimeFigureOut">
              <a:rPr lang="en-IN" smtClean="0"/>
              <a:t>20-08-2025</a:t>
            </a:fld>
            <a:endParaRPr lang="en-IN"/>
          </a:p>
        </p:txBody>
      </p:sp>
      <p:sp>
        <p:nvSpPr>
          <p:cNvPr id="5" name="Footer Placeholder 4">
            <a:extLst>
              <a:ext uri="{FF2B5EF4-FFF2-40B4-BE49-F238E27FC236}">
                <a16:creationId xmlns:a16="http://schemas.microsoft.com/office/drawing/2014/main" id="{9FE97239-EFFB-D024-D02E-C2D87DB0190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6BF5408-092E-B9A9-BD59-D92D979BE382}"/>
              </a:ext>
            </a:extLst>
          </p:cNvPr>
          <p:cNvSpPr>
            <a:spLocks noGrp="1"/>
          </p:cNvSpPr>
          <p:nvPr>
            <p:ph type="sldNum" sz="quarter" idx="12"/>
          </p:nvPr>
        </p:nvSpPr>
        <p:spPr/>
        <p:txBody>
          <a:bodyPr/>
          <a:lstStyle/>
          <a:p>
            <a:fld id="{4372A281-6D90-4A8C-94F0-FD7E4291EC9C}" type="slidenum">
              <a:rPr lang="en-IN" smtClean="0"/>
              <a:t>‹#›</a:t>
            </a:fld>
            <a:endParaRPr lang="en-IN"/>
          </a:p>
        </p:txBody>
      </p:sp>
    </p:spTree>
    <p:extLst>
      <p:ext uri="{BB962C8B-B14F-4D97-AF65-F5344CB8AC3E}">
        <p14:creationId xmlns:p14="http://schemas.microsoft.com/office/powerpoint/2010/main" val="41805906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6D9E8-042D-1CE8-67C3-DF1712869F6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F3F06F9-CC9C-1875-EA99-232B3791EBD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D9EA074-98C3-EFB4-B860-F2001EB3F67D}"/>
              </a:ext>
            </a:extLst>
          </p:cNvPr>
          <p:cNvSpPr>
            <a:spLocks noGrp="1"/>
          </p:cNvSpPr>
          <p:nvPr>
            <p:ph type="dt" sz="half" idx="10"/>
          </p:nvPr>
        </p:nvSpPr>
        <p:spPr/>
        <p:txBody>
          <a:bodyPr/>
          <a:lstStyle/>
          <a:p>
            <a:fld id="{A7D2C5F4-348B-48E4-8982-C39251090303}" type="datetimeFigureOut">
              <a:rPr lang="en-IN" smtClean="0"/>
              <a:t>20-08-2025</a:t>
            </a:fld>
            <a:endParaRPr lang="en-IN"/>
          </a:p>
        </p:txBody>
      </p:sp>
      <p:sp>
        <p:nvSpPr>
          <p:cNvPr id="5" name="Footer Placeholder 4">
            <a:extLst>
              <a:ext uri="{FF2B5EF4-FFF2-40B4-BE49-F238E27FC236}">
                <a16:creationId xmlns:a16="http://schemas.microsoft.com/office/drawing/2014/main" id="{10F264ED-77C3-15DE-B9D8-F5A516F58B3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13FD184-1BA5-2A7A-5B07-55FE13F592F8}"/>
              </a:ext>
            </a:extLst>
          </p:cNvPr>
          <p:cNvSpPr>
            <a:spLocks noGrp="1"/>
          </p:cNvSpPr>
          <p:nvPr>
            <p:ph type="sldNum" sz="quarter" idx="12"/>
          </p:nvPr>
        </p:nvSpPr>
        <p:spPr/>
        <p:txBody>
          <a:bodyPr/>
          <a:lstStyle/>
          <a:p>
            <a:fld id="{4372A281-6D90-4A8C-94F0-FD7E4291EC9C}" type="slidenum">
              <a:rPr lang="en-IN" smtClean="0"/>
              <a:t>‹#›</a:t>
            </a:fld>
            <a:endParaRPr lang="en-IN"/>
          </a:p>
        </p:txBody>
      </p:sp>
    </p:spTree>
    <p:extLst>
      <p:ext uri="{BB962C8B-B14F-4D97-AF65-F5344CB8AC3E}">
        <p14:creationId xmlns:p14="http://schemas.microsoft.com/office/powerpoint/2010/main" val="1837661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43295-4155-EE23-EBA0-5C175498466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CD0C9B30-CBF1-6D79-BE15-EC03A8D06C7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EDA6AD8-3204-F337-0A3E-FC6B45B30352}"/>
              </a:ext>
            </a:extLst>
          </p:cNvPr>
          <p:cNvSpPr>
            <a:spLocks noGrp="1"/>
          </p:cNvSpPr>
          <p:nvPr>
            <p:ph type="dt" sz="half" idx="10"/>
          </p:nvPr>
        </p:nvSpPr>
        <p:spPr/>
        <p:txBody>
          <a:bodyPr/>
          <a:lstStyle/>
          <a:p>
            <a:fld id="{A7D2C5F4-348B-48E4-8982-C39251090303}" type="datetimeFigureOut">
              <a:rPr lang="en-IN" smtClean="0"/>
              <a:t>20-08-2025</a:t>
            </a:fld>
            <a:endParaRPr lang="en-IN"/>
          </a:p>
        </p:txBody>
      </p:sp>
      <p:sp>
        <p:nvSpPr>
          <p:cNvPr id="5" name="Footer Placeholder 4">
            <a:extLst>
              <a:ext uri="{FF2B5EF4-FFF2-40B4-BE49-F238E27FC236}">
                <a16:creationId xmlns:a16="http://schemas.microsoft.com/office/drawing/2014/main" id="{E8551DF2-CDC4-4A0B-B27A-1B98847CCB9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5E1A680-26C1-A4ED-EA43-3FF761D2D529}"/>
              </a:ext>
            </a:extLst>
          </p:cNvPr>
          <p:cNvSpPr>
            <a:spLocks noGrp="1"/>
          </p:cNvSpPr>
          <p:nvPr>
            <p:ph type="sldNum" sz="quarter" idx="12"/>
          </p:nvPr>
        </p:nvSpPr>
        <p:spPr/>
        <p:txBody>
          <a:bodyPr/>
          <a:lstStyle/>
          <a:p>
            <a:fld id="{4372A281-6D90-4A8C-94F0-FD7E4291EC9C}" type="slidenum">
              <a:rPr lang="en-IN" smtClean="0"/>
              <a:t>‹#›</a:t>
            </a:fld>
            <a:endParaRPr lang="en-IN"/>
          </a:p>
        </p:txBody>
      </p:sp>
    </p:spTree>
    <p:extLst>
      <p:ext uri="{BB962C8B-B14F-4D97-AF65-F5344CB8AC3E}">
        <p14:creationId xmlns:p14="http://schemas.microsoft.com/office/powerpoint/2010/main" val="18755326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1A07E-99EC-A11E-12A4-232D6561438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22D75B2-3965-980B-B128-EF975CBCC53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5F34014-3CA3-8CEF-9910-6AB2E357906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B57FB8A7-6EBF-4624-C105-D512BCB5908B}"/>
              </a:ext>
            </a:extLst>
          </p:cNvPr>
          <p:cNvSpPr>
            <a:spLocks noGrp="1"/>
          </p:cNvSpPr>
          <p:nvPr>
            <p:ph type="dt" sz="half" idx="10"/>
          </p:nvPr>
        </p:nvSpPr>
        <p:spPr/>
        <p:txBody>
          <a:bodyPr/>
          <a:lstStyle/>
          <a:p>
            <a:fld id="{A7D2C5F4-348B-48E4-8982-C39251090303}" type="datetimeFigureOut">
              <a:rPr lang="en-IN" smtClean="0"/>
              <a:t>20-08-2025</a:t>
            </a:fld>
            <a:endParaRPr lang="en-IN"/>
          </a:p>
        </p:txBody>
      </p:sp>
      <p:sp>
        <p:nvSpPr>
          <p:cNvPr id="6" name="Footer Placeholder 5">
            <a:extLst>
              <a:ext uri="{FF2B5EF4-FFF2-40B4-BE49-F238E27FC236}">
                <a16:creationId xmlns:a16="http://schemas.microsoft.com/office/drawing/2014/main" id="{846C36C7-E312-4B6E-794B-20FFB748F30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41D0620-5801-C374-AED3-7D736C02E851}"/>
              </a:ext>
            </a:extLst>
          </p:cNvPr>
          <p:cNvSpPr>
            <a:spLocks noGrp="1"/>
          </p:cNvSpPr>
          <p:nvPr>
            <p:ph type="sldNum" sz="quarter" idx="12"/>
          </p:nvPr>
        </p:nvSpPr>
        <p:spPr/>
        <p:txBody>
          <a:bodyPr/>
          <a:lstStyle/>
          <a:p>
            <a:fld id="{4372A281-6D90-4A8C-94F0-FD7E4291EC9C}" type="slidenum">
              <a:rPr lang="en-IN" smtClean="0"/>
              <a:t>‹#›</a:t>
            </a:fld>
            <a:endParaRPr lang="en-IN"/>
          </a:p>
        </p:txBody>
      </p:sp>
    </p:spTree>
    <p:extLst>
      <p:ext uri="{BB962C8B-B14F-4D97-AF65-F5344CB8AC3E}">
        <p14:creationId xmlns:p14="http://schemas.microsoft.com/office/powerpoint/2010/main" val="27153029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3D49A-B96A-6117-C90F-0DBD4E61825E}"/>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5D8A506-A73E-49E6-2A5D-3564FC576B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A61BBAA-AB27-2338-D60C-2FE584EA922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22FBA2CE-70B8-6213-7F5F-E0AB0588C0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41DE31-326F-3ED5-6529-43966208DA9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FAD99143-0D2D-A79B-527C-309DAC8E79E4}"/>
              </a:ext>
            </a:extLst>
          </p:cNvPr>
          <p:cNvSpPr>
            <a:spLocks noGrp="1"/>
          </p:cNvSpPr>
          <p:nvPr>
            <p:ph type="dt" sz="half" idx="10"/>
          </p:nvPr>
        </p:nvSpPr>
        <p:spPr/>
        <p:txBody>
          <a:bodyPr/>
          <a:lstStyle/>
          <a:p>
            <a:fld id="{A7D2C5F4-348B-48E4-8982-C39251090303}" type="datetimeFigureOut">
              <a:rPr lang="en-IN" smtClean="0"/>
              <a:t>20-08-2025</a:t>
            </a:fld>
            <a:endParaRPr lang="en-IN"/>
          </a:p>
        </p:txBody>
      </p:sp>
      <p:sp>
        <p:nvSpPr>
          <p:cNvPr id="8" name="Footer Placeholder 7">
            <a:extLst>
              <a:ext uri="{FF2B5EF4-FFF2-40B4-BE49-F238E27FC236}">
                <a16:creationId xmlns:a16="http://schemas.microsoft.com/office/drawing/2014/main" id="{44773F15-73A6-20B4-D103-3E63F162DD65}"/>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2F78AE49-497F-E712-28B3-B234559E796A}"/>
              </a:ext>
            </a:extLst>
          </p:cNvPr>
          <p:cNvSpPr>
            <a:spLocks noGrp="1"/>
          </p:cNvSpPr>
          <p:nvPr>
            <p:ph type="sldNum" sz="quarter" idx="12"/>
          </p:nvPr>
        </p:nvSpPr>
        <p:spPr/>
        <p:txBody>
          <a:bodyPr/>
          <a:lstStyle/>
          <a:p>
            <a:fld id="{4372A281-6D90-4A8C-94F0-FD7E4291EC9C}" type="slidenum">
              <a:rPr lang="en-IN" smtClean="0"/>
              <a:t>‹#›</a:t>
            </a:fld>
            <a:endParaRPr lang="en-IN"/>
          </a:p>
        </p:txBody>
      </p:sp>
    </p:spTree>
    <p:extLst>
      <p:ext uri="{BB962C8B-B14F-4D97-AF65-F5344CB8AC3E}">
        <p14:creationId xmlns:p14="http://schemas.microsoft.com/office/powerpoint/2010/main" val="1199479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D6B93-6AF1-F607-7313-9FFEBE0EECF8}"/>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67BDCE1-29AD-B222-76D0-D7F3F63F1EC4}"/>
              </a:ext>
            </a:extLst>
          </p:cNvPr>
          <p:cNvSpPr>
            <a:spLocks noGrp="1"/>
          </p:cNvSpPr>
          <p:nvPr>
            <p:ph type="dt" sz="half" idx="10"/>
          </p:nvPr>
        </p:nvSpPr>
        <p:spPr/>
        <p:txBody>
          <a:bodyPr/>
          <a:lstStyle/>
          <a:p>
            <a:fld id="{A7D2C5F4-348B-48E4-8982-C39251090303}" type="datetimeFigureOut">
              <a:rPr lang="en-IN" smtClean="0"/>
              <a:t>20-08-2025</a:t>
            </a:fld>
            <a:endParaRPr lang="en-IN"/>
          </a:p>
        </p:txBody>
      </p:sp>
      <p:sp>
        <p:nvSpPr>
          <p:cNvPr id="4" name="Footer Placeholder 3">
            <a:extLst>
              <a:ext uri="{FF2B5EF4-FFF2-40B4-BE49-F238E27FC236}">
                <a16:creationId xmlns:a16="http://schemas.microsoft.com/office/drawing/2014/main" id="{4F35D013-6811-40FB-EF92-10B97C22C0BD}"/>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369862CF-CEC8-CD86-C805-931C8A409F25}"/>
              </a:ext>
            </a:extLst>
          </p:cNvPr>
          <p:cNvSpPr>
            <a:spLocks noGrp="1"/>
          </p:cNvSpPr>
          <p:nvPr>
            <p:ph type="sldNum" sz="quarter" idx="12"/>
          </p:nvPr>
        </p:nvSpPr>
        <p:spPr/>
        <p:txBody>
          <a:bodyPr/>
          <a:lstStyle/>
          <a:p>
            <a:fld id="{4372A281-6D90-4A8C-94F0-FD7E4291EC9C}" type="slidenum">
              <a:rPr lang="en-IN" smtClean="0"/>
              <a:t>‹#›</a:t>
            </a:fld>
            <a:endParaRPr lang="en-IN"/>
          </a:p>
        </p:txBody>
      </p:sp>
    </p:spTree>
    <p:extLst>
      <p:ext uri="{BB962C8B-B14F-4D97-AF65-F5344CB8AC3E}">
        <p14:creationId xmlns:p14="http://schemas.microsoft.com/office/powerpoint/2010/main" val="533053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7F3D7A4-F6AD-4438-9C12-D67A109504C9}"/>
              </a:ext>
            </a:extLst>
          </p:cNvPr>
          <p:cNvSpPr>
            <a:spLocks noGrp="1"/>
          </p:cNvSpPr>
          <p:nvPr>
            <p:ph type="dt" sz="half" idx="10"/>
          </p:nvPr>
        </p:nvSpPr>
        <p:spPr/>
        <p:txBody>
          <a:bodyPr/>
          <a:lstStyle/>
          <a:p>
            <a:fld id="{A7D2C5F4-348B-48E4-8982-C39251090303}" type="datetimeFigureOut">
              <a:rPr lang="en-IN" smtClean="0"/>
              <a:t>20-08-2025</a:t>
            </a:fld>
            <a:endParaRPr lang="en-IN"/>
          </a:p>
        </p:txBody>
      </p:sp>
      <p:sp>
        <p:nvSpPr>
          <p:cNvPr id="3" name="Footer Placeholder 2">
            <a:extLst>
              <a:ext uri="{FF2B5EF4-FFF2-40B4-BE49-F238E27FC236}">
                <a16:creationId xmlns:a16="http://schemas.microsoft.com/office/drawing/2014/main" id="{1F7B9D01-6D96-02B5-71C4-0BE7D01A5B26}"/>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31F91DD8-8F09-B51E-10F4-EA0F366710F2}"/>
              </a:ext>
            </a:extLst>
          </p:cNvPr>
          <p:cNvSpPr>
            <a:spLocks noGrp="1"/>
          </p:cNvSpPr>
          <p:nvPr>
            <p:ph type="sldNum" sz="quarter" idx="12"/>
          </p:nvPr>
        </p:nvSpPr>
        <p:spPr/>
        <p:txBody>
          <a:bodyPr/>
          <a:lstStyle/>
          <a:p>
            <a:fld id="{4372A281-6D90-4A8C-94F0-FD7E4291EC9C}" type="slidenum">
              <a:rPr lang="en-IN" smtClean="0"/>
              <a:t>‹#›</a:t>
            </a:fld>
            <a:endParaRPr lang="en-IN"/>
          </a:p>
        </p:txBody>
      </p:sp>
    </p:spTree>
    <p:extLst>
      <p:ext uri="{BB962C8B-B14F-4D97-AF65-F5344CB8AC3E}">
        <p14:creationId xmlns:p14="http://schemas.microsoft.com/office/powerpoint/2010/main" val="15391812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5CC29-7778-0F43-F0FB-19906CECD1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5EA0E7C8-672E-2B01-106E-40F3EDB7A9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5D73F24D-DA23-0F6A-63D6-0F44BEF719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153CC6-CEFF-7F66-0172-1EC384550659}"/>
              </a:ext>
            </a:extLst>
          </p:cNvPr>
          <p:cNvSpPr>
            <a:spLocks noGrp="1"/>
          </p:cNvSpPr>
          <p:nvPr>
            <p:ph type="dt" sz="half" idx="10"/>
          </p:nvPr>
        </p:nvSpPr>
        <p:spPr/>
        <p:txBody>
          <a:bodyPr/>
          <a:lstStyle/>
          <a:p>
            <a:fld id="{A7D2C5F4-348B-48E4-8982-C39251090303}" type="datetimeFigureOut">
              <a:rPr lang="en-IN" smtClean="0"/>
              <a:t>20-08-2025</a:t>
            </a:fld>
            <a:endParaRPr lang="en-IN"/>
          </a:p>
        </p:txBody>
      </p:sp>
      <p:sp>
        <p:nvSpPr>
          <p:cNvPr id="6" name="Footer Placeholder 5">
            <a:extLst>
              <a:ext uri="{FF2B5EF4-FFF2-40B4-BE49-F238E27FC236}">
                <a16:creationId xmlns:a16="http://schemas.microsoft.com/office/drawing/2014/main" id="{5F50F10A-262C-F3DB-F970-310244A9B9E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3E4B4ED-1B47-4423-6269-D524EF610DA8}"/>
              </a:ext>
            </a:extLst>
          </p:cNvPr>
          <p:cNvSpPr>
            <a:spLocks noGrp="1"/>
          </p:cNvSpPr>
          <p:nvPr>
            <p:ph type="sldNum" sz="quarter" idx="12"/>
          </p:nvPr>
        </p:nvSpPr>
        <p:spPr/>
        <p:txBody>
          <a:bodyPr/>
          <a:lstStyle/>
          <a:p>
            <a:fld id="{4372A281-6D90-4A8C-94F0-FD7E4291EC9C}" type="slidenum">
              <a:rPr lang="en-IN" smtClean="0"/>
              <a:t>‹#›</a:t>
            </a:fld>
            <a:endParaRPr lang="en-IN"/>
          </a:p>
        </p:txBody>
      </p:sp>
    </p:spTree>
    <p:extLst>
      <p:ext uri="{BB962C8B-B14F-4D97-AF65-F5344CB8AC3E}">
        <p14:creationId xmlns:p14="http://schemas.microsoft.com/office/powerpoint/2010/main" val="39522865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B6A4D-1987-84AD-64ED-783B410701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35D6389F-229B-C7E5-5549-FB5F4B087A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3010A726-DD72-8EE7-6DED-8B3BFF60B6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B5D7C3-27D2-0656-9D22-7A360C0A01E7}"/>
              </a:ext>
            </a:extLst>
          </p:cNvPr>
          <p:cNvSpPr>
            <a:spLocks noGrp="1"/>
          </p:cNvSpPr>
          <p:nvPr>
            <p:ph type="dt" sz="half" idx="10"/>
          </p:nvPr>
        </p:nvSpPr>
        <p:spPr/>
        <p:txBody>
          <a:bodyPr/>
          <a:lstStyle/>
          <a:p>
            <a:fld id="{A7D2C5F4-348B-48E4-8982-C39251090303}" type="datetimeFigureOut">
              <a:rPr lang="en-IN" smtClean="0"/>
              <a:t>20-08-2025</a:t>
            </a:fld>
            <a:endParaRPr lang="en-IN"/>
          </a:p>
        </p:txBody>
      </p:sp>
      <p:sp>
        <p:nvSpPr>
          <p:cNvPr id="6" name="Footer Placeholder 5">
            <a:extLst>
              <a:ext uri="{FF2B5EF4-FFF2-40B4-BE49-F238E27FC236}">
                <a16:creationId xmlns:a16="http://schemas.microsoft.com/office/drawing/2014/main" id="{5528D7CB-3BCB-39D5-8248-EE1013128CB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A205A89-9A98-A837-354A-9FCD8E902DED}"/>
              </a:ext>
            </a:extLst>
          </p:cNvPr>
          <p:cNvSpPr>
            <a:spLocks noGrp="1"/>
          </p:cNvSpPr>
          <p:nvPr>
            <p:ph type="sldNum" sz="quarter" idx="12"/>
          </p:nvPr>
        </p:nvSpPr>
        <p:spPr/>
        <p:txBody>
          <a:bodyPr/>
          <a:lstStyle/>
          <a:p>
            <a:fld id="{4372A281-6D90-4A8C-94F0-FD7E4291EC9C}" type="slidenum">
              <a:rPr lang="en-IN" smtClean="0"/>
              <a:t>‹#›</a:t>
            </a:fld>
            <a:endParaRPr lang="en-IN"/>
          </a:p>
        </p:txBody>
      </p:sp>
    </p:spTree>
    <p:extLst>
      <p:ext uri="{BB962C8B-B14F-4D97-AF65-F5344CB8AC3E}">
        <p14:creationId xmlns:p14="http://schemas.microsoft.com/office/powerpoint/2010/main" val="564996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380B1-721B-A21A-F3E2-B1F0CEA26E3F}"/>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5108399-A136-4222-51F8-8D91A34476C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BAE6148-929B-A19A-EE59-5016AD0EA8A1}"/>
              </a:ext>
            </a:extLst>
          </p:cNvPr>
          <p:cNvSpPr>
            <a:spLocks noGrp="1"/>
          </p:cNvSpPr>
          <p:nvPr>
            <p:ph type="dt" sz="half" idx="10"/>
          </p:nvPr>
        </p:nvSpPr>
        <p:spPr/>
        <p:txBody>
          <a:bodyPr/>
          <a:lstStyle/>
          <a:p>
            <a:fld id="{A7D2C5F4-348B-48E4-8982-C39251090303}" type="datetimeFigureOut">
              <a:rPr lang="en-IN" smtClean="0"/>
              <a:t>20-08-2025</a:t>
            </a:fld>
            <a:endParaRPr lang="en-IN"/>
          </a:p>
        </p:txBody>
      </p:sp>
      <p:sp>
        <p:nvSpPr>
          <p:cNvPr id="5" name="Footer Placeholder 4">
            <a:extLst>
              <a:ext uri="{FF2B5EF4-FFF2-40B4-BE49-F238E27FC236}">
                <a16:creationId xmlns:a16="http://schemas.microsoft.com/office/drawing/2014/main" id="{1CFA07B5-0170-A1FA-0EEC-B3047F858C9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997575-B76F-69C9-7E3F-E881AEE8C237}"/>
              </a:ext>
            </a:extLst>
          </p:cNvPr>
          <p:cNvSpPr>
            <a:spLocks noGrp="1"/>
          </p:cNvSpPr>
          <p:nvPr>
            <p:ph type="sldNum" sz="quarter" idx="12"/>
          </p:nvPr>
        </p:nvSpPr>
        <p:spPr/>
        <p:txBody>
          <a:bodyPr/>
          <a:lstStyle/>
          <a:p>
            <a:fld id="{4372A281-6D90-4A8C-94F0-FD7E4291EC9C}" type="slidenum">
              <a:rPr lang="en-IN" smtClean="0"/>
              <a:t>‹#›</a:t>
            </a:fld>
            <a:endParaRPr lang="en-IN"/>
          </a:p>
        </p:txBody>
      </p:sp>
    </p:spTree>
    <p:extLst>
      <p:ext uri="{BB962C8B-B14F-4D97-AF65-F5344CB8AC3E}">
        <p14:creationId xmlns:p14="http://schemas.microsoft.com/office/powerpoint/2010/main" val="849233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0F16097-FAE3-5F0A-1E59-1A8E823B50D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AE1D34B-9B11-478B-1C0B-AE34154CF48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8016DE6-464C-4881-DFA6-4F509FE74170}"/>
              </a:ext>
            </a:extLst>
          </p:cNvPr>
          <p:cNvSpPr>
            <a:spLocks noGrp="1"/>
          </p:cNvSpPr>
          <p:nvPr>
            <p:ph type="dt" sz="half" idx="10"/>
          </p:nvPr>
        </p:nvSpPr>
        <p:spPr/>
        <p:txBody>
          <a:bodyPr/>
          <a:lstStyle/>
          <a:p>
            <a:fld id="{A7D2C5F4-348B-48E4-8982-C39251090303}" type="datetimeFigureOut">
              <a:rPr lang="en-IN" smtClean="0"/>
              <a:t>20-08-2025</a:t>
            </a:fld>
            <a:endParaRPr lang="en-IN"/>
          </a:p>
        </p:txBody>
      </p:sp>
      <p:sp>
        <p:nvSpPr>
          <p:cNvPr id="5" name="Footer Placeholder 4">
            <a:extLst>
              <a:ext uri="{FF2B5EF4-FFF2-40B4-BE49-F238E27FC236}">
                <a16:creationId xmlns:a16="http://schemas.microsoft.com/office/drawing/2014/main" id="{4D740D22-98A3-EAF5-70B0-FC7FE7888FF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632E973-DDEB-2789-9410-D00360B825CC}"/>
              </a:ext>
            </a:extLst>
          </p:cNvPr>
          <p:cNvSpPr>
            <a:spLocks noGrp="1"/>
          </p:cNvSpPr>
          <p:nvPr>
            <p:ph type="sldNum" sz="quarter" idx="12"/>
          </p:nvPr>
        </p:nvSpPr>
        <p:spPr/>
        <p:txBody>
          <a:bodyPr/>
          <a:lstStyle/>
          <a:p>
            <a:fld id="{4372A281-6D90-4A8C-94F0-FD7E4291EC9C}" type="slidenum">
              <a:rPr lang="en-IN" smtClean="0"/>
              <a:t>‹#›</a:t>
            </a:fld>
            <a:endParaRPr lang="en-IN"/>
          </a:p>
        </p:txBody>
      </p:sp>
    </p:spTree>
    <p:extLst>
      <p:ext uri="{BB962C8B-B14F-4D97-AF65-F5344CB8AC3E}">
        <p14:creationId xmlns:p14="http://schemas.microsoft.com/office/powerpoint/2010/main" val="32915601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0847D37-B2D3-3D92-3A17-74A4E39E4A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EED9863-CBCA-8D48-41FB-3C0FD2C76C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D0F21FB-E2EA-DD03-F9D7-74828ACD153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D2C5F4-348B-48E4-8982-C39251090303}" type="datetimeFigureOut">
              <a:rPr lang="en-IN" smtClean="0"/>
              <a:t>20-08-2025</a:t>
            </a:fld>
            <a:endParaRPr lang="en-IN"/>
          </a:p>
        </p:txBody>
      </p:sp>
      <p:sp>
        <p:nvSpPr>
          <p:cNvPr id="5" name="Footer Placeholder 4">
            <a:extLst>
              <a:ext uri="{FF2B5EF4-FFF2-40B4-BE49-F238E27FC236}">
                <a16:creationId xmlns:a16="http://schemas.microsoft.com/office/drawing/2014/main" id="{911A3AE5-016A-ABA3-0864-81FE89C3E0C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982862C2-D245-BF87-13DF-1287FD996F9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72A281-6D90-4A8C-94F0-FD7E4291EC9C}" type="slidenum">
              <a:rPr lang="en-IN" smtClean="0"/>
              <a:t>‹#›</a:t>
            </a:fld>
            <a:endParaRPr lang="en-IN"/>
          </a:p>
        </p:txBody>
      </p:sp>
    </p:spTree>
    <p:extLst>
      <p:ext uri="{BB962C8B-B14F-4D97-AF65-F5344CB8AC3E}">
        <p14:creationId xmlns:p14="http://schemas.microsoft.com/office/powerpoint/2010/main" val="32298195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Text Box 2">
            <a:extLst>
              <a:ext uri="{FF2B5EF4-FFF2-40B4-BE49-F238E27FC236}">
                <a16:creationId xmlns:a16="http://schemas.microsoft.com/office/drawing/2014/main" id="{98FC37AC-5E64-2920-60CD-FE57935AC060}"/>
              </a:ext>
            </a:extLst>
          </p:cNvPr>
          <p:cNvSpPr txBox="1">
            <a:spLocks noChangeArrowheads="1"/>
          </p:cNvSpPr>
          <p:nvPr/>
        </p:nvSpPr>
        <p:spPr bwMode="auto">
          <a:xfrm>
            <a:off x="2149567" y="1182231"/>
            <a:ext cx="9036063"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Char char="•"/>
            </a:pPr>
            <a:r>
              <a:rPr lang="en-US" altLang="en-US" sz="2800" dirty="0">
                <a:latin typeface="Arial" panose="020B0604020202020204" pitchFamily="34" charset="0"/>
              </a:rPr>
              <a:t>   What is mind?</a:t>
            </a:r>
          </a:p>
          <a:p>
            <a:pPr>
              <a:buFontTx/>
              <a:buChar char="•"/>
            </a:pPr>
            <a:r>
              <a:rPr lang="en-US" altLang="en-US" sz="2800" dirty="0">
                <a:latin typeface="Arial" panose="020B0604020202020204" pitchFamily="34" charset="0"/>
              </a:rPr>
              <a:t>   What is the relation of mind and the body?</a:t>
            </a:r>
          </a:p>
          <a:p>
            <a:pPr marL="457200" indent="-457200">
              <a:buFont typeface="Arial" panose="020B0604020202020204" pitchFamily="34" charset="0"/>
              <a:buChar char="•"/>
            </a:pPr>
            <a:r>
              <a:rPr lang="en-US" altLang="en-US" sz="2800" dirty="0">
                <a:latin typeface="Arial" panose="020B0604020202020204" pitchFamily="34" charset="0"/>
              </a:rPr>
              <a:t>How far does the mind help us in Achieving Totality?</a:t>
            </a:r>
          </a:p>
          <a:p>
            <a:pPr>
              <a:buFontTx/>
              <a:buChar char="•"/>
            </a:pPr>
            <a:r>
              <a:rPr lang="en-US" altLang="en-US" sz="2800" dirty="0">
                <a:latin typeface="Arial" panose="020B0604020202020204" pitchFamily="34" charset="0"/>
              </a:rPr>
              <a:t>   What is the difference between the mind symptom </a:t>
            </a:r>
          </a:p>
          <a:p>
            <a:r>
              <a:rPr lang="en-US" altLang="en-US" sz="2800" dirty="0">
                <a:latin typeface="Arial" panose="020B0604020202020204" pitchFamily="34" charset="0"/>
              </a:rPr>
              <a:t>    and mental state?</a:t>
            </a:r>
          </a:p>
          <a:p>
            <a:pPr marL="457200" indent="-457200">
              <a:buFont typeface="Arial" panose="020B0604020202020204" pitchFamily="34" charset="0"/>
              <a:buChar char="•"/>
            </a:pPr>
            <a:r>
              <a:rPr lang="en-US" altLang="en-US" sz="2800" dirty="0">
                <a:latin typeface="Arial" panose="020B0604020202020204" pitchFamily="34" charset="0"/>
              </a:rPr>
              <a:t>Can Each Case Be Solved Based on the </a:t>
            </a:r>
          </a:p>
          <a:p>
            <a:r>
              <a:rPr lang="en-US" altLang="en-US" sz="2800" dirty="0">
                <a:latin typeface="Arial" panose="020B0604020202020204" pitchFamily="34" charset="0"/>
              </a:rPr>
              <a:t>     Patient’s Mental State?</a:t>
            </a:r>
          </a:p>
          <a:p>
            <a:endParaRPr lang="en-US" altLang="en-US" sz="2800" dirty="0">
              <a:latin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Text Box 2">
            <a:extLst>
              <a:ext uri="{FF2B5EF4-FFF2-40B4-BE49-F238E27FC236}">
                <a16:creationId xmlns:a16="http://schemas.microsoft.com/office/drawing/2014/main" id="{F2868442-BFA5-0E35-104D-CDF76E81C300}"/>
              </a:ext>
            </a:extLst>
          </p:cNvPr>
          <p:cNvSpPr txBox="1">
            <a:spLocks noChangeArrowheads="1"/>
          </p:cNvSpPr>
          <p:nvPr/>
        </p:nvSpPr>
        <p:spPr bwMode="auto">
          <a:xfrm>
            <a:off x="2438400" y="1752600"/>
            <a:ext cx="7691438" cy="341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1"/>
              </a:buClr>
              <a:buSzPct val="80000"/>
              <a:buFont typeface="Wingdings" panose="05000000000000000000" pitchFamily="2" charset="2"/>
              <a:buChar char="n"/>
              <a:defRPr sz="3200">
                <a:solidFill>
                  <a:schemeClr val="tx1"/>
                </a:solidFill>
                <a:latin typeface="Arial" panose="020B0604020202020204" pitchFamily="34" charset="0"/>
                <a:cs typeface="Times New Roman" panose="02020603050405020304" pitchFamily="18" charset="0"/>
              </a:defRPr>
            </a:lvl1pPr>
            <a:lvl2pPr marL="742950" indent="-285750">
              <a:spcBef>
                <a:spcPct val="20000"/>
              </a:spcBef>
              <a:buChar char="–"/>
              <a:defRPr sz="2800">
                <a:solidFill>
                  <a:schemeClr val="tx1"/>
                </a:solidFill>
                <a:latin typeface="Arial" panose="020B0604020202020204" pitchFamily="34" charset="0"/>
                <a:cs typeface="Times New Roman" panose="02020603050405020304" pitchFamily="18" charset="0"/>
              </a:defRPr>
            </a:lvl2pPr>
            <a:lvl3pPr marL="1143000" indent="-228600">
              <a:spcBef>
                <a:spcPct val="20000"/>
              </a:spcBef>
              <a:buChar char="•"/>
              <a:defRPr sz="2400">
                <a:solidFill>
                  <a:schemeClr val="tx1"/>
                </a:solidFill>
                <a:latin typeface="Arial" panose="020B0604020202020204" pitchFamily="34" charset="0"/>
                <a:cs typeface="Times New Roman" panose="02020603050405020304" pitchFamily="18" charset="0"/>
              </a:defRPr>
            </a:lvl3pPr>
            <a:lvl4pPr marL="1600200" indent="-228600">
              <a:spcBef>
                <a:spcPct val="20000"/>
              </a:spcBef>
              <a:buChar char="–"/>
              <a:defRPr sz="2000">
                <a:solidFill>
                  <a:schemeClr val="tx1"/>
                </a:solidFill>
                <a:latin typeface="Arial" panose="020B0604020202020204" pitchFamily="34" charset="0"/>
                <a:cs typeface="Times New Roman" panose="02020603050405020304" pitchFamily="18" charset="0"/>
              </a:defRPr>
            </a:lvl4pPr>
            <a:lvl5pPr marL="2057400" indent="-228600">
              <a:spcBef>
                <a:spcPct val="20000"/>
              </a:spcBef>
              <a:buChar char="»"/>
              <a:defRPr sz="20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Times New Roman" panose="02020603050405020304" pitchFamily="18" charset="0"/>
              </a:defRPr>
            </a:lvl9pPr>
          </a:lstStyle>
          <a:p>
            <a:pPr eaLnBrk="1" hangingPunct="1">
              <a:spcBef>
                <a:spcPct val="0"/>
              </a:spcBef>
              <a:buClrTx/>
              <a:buSzTx/>
              <a:buFontTx/>
              <a:buNone/>
            </a:pPr>
            <a:r>
              <a:rPr lang="en-US" altLang="en-US" sz="3600" dirty="0">
                <a:solidFill>
                  <a:srgbClr val="FF5050"/>
                </a:solidFill>
              </a:rPr>
              <a:t>According to Sehgal method, the </a:t>
            </a:r>
          </a:p>
          <a:p>
            <a:pPr eaLnBrk="1" hangingPunct="1">
              <a:spcBef>
                <a:spcPct val="0"/>
              </a:spcBef>
              <a:buClrTx/>
              <a:buSzTx/>
              <a:buFontTx/>
              <a:buNone/>
            </a:pPr>
            <a:r>
              <a:rPr lang="en-US" altLang="en-US" sz="3600" dirty="0">
                <a:solidFill>
                  <a:srgbClr val="FF5050"/>
                </a:solidFill>
              </a:rPr>
              <a:t>conception of MIND differs from that </a:t>
            </a:r>
          </a:p>
          <a:p>
            <a:pPr eaLnBrk="1" hangingPunct="1">
              <a:spcBef>
                <a:spcPct val="0"/>
              </a:spcBef>
              <a:buClrTx/>
              <a:buSzTx/>
              <a:buFontTx/>
              <a:buNone/>
            </a:pPr>
            <a:r>
              <a:rPr lang="en-US" altLang="en-US" sz="3600" dirty="0">
                <a:solidFill>
                  <a:srgbClr val="FF5050"/>
                </a:solidFill>
              </a:rPr>
              <a:t>of the duality of existence of the</a:t>
            </a:r>
          </a:p>
          <a:p>
            <a:pPr eaLnBrk="1" hangingPunct="1">
              <a:spcBef>
                <a:spcPct val="0"/>
              </a:spcBef>
              <a:buClrTx/>
              <a:buSzTx/>
              <a:buFontTx/>
              <a:buNone/>
            </a:pPr>
            <a:r>
              <a:rPr lang="en-US" altLang="en-US" sz="3600" dirty="0">
                <a:solidFill>
                  <a:srgbClr val="FF5050"/>
                </a:solidFill>
              </a:rPr>
              <a:t>body and mind which preaches </a:t>
            </a:r>
          </a:p>
          <a:p>
            <a:pPr eaLnBrk="1" hangingPunct="1">
              <a:spcBef>
                <a:spcPct val="0"/>
              </a:spcBef>
              <a:buClrTx/>
              <a:buSzTx/>
              <a:buFontTx/>
              <a:buNone/>
            </a:pPr>
            <a:r>
              <a:rPr lang="en-US" altLang="en-US" sz="3600" dirty="0">
                <a:solidFill>
                  <a:srgbClr val="FF5050"/>
                </a:solidFill>
              </a:rPr>
              <a:t>Mentals and physicals as two </a:t>
            </a:r>
          </a:p>
          <a:p>
            <a:pPr eaLnBrk="1" hangingPunct="1">
              <a:spcBef>
                <a:spcPct val="0"/>
              </a:spcBef>
              <a:buClrTx/>
              <a:buSzTx/>
              <a:buFontTx/>
              <a:buNone/>
            </a:pPr>
            <a:r>
              <a:rPr lang="en-US" altLang="en-US" sz="3600" dirty="0">
                <a:solidFill>
                  <a:srgbClr val="FF5050"/>
                </a:solidFill>
              </a:rPr>
              <a:t>different levels.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iterate type="wd">
                                    <p:tmPct val="100000"/>
                                  </p:iterate>
                                  <p:childTnLst>
                                    <p:set>
                                      <p:cBhvr>
                                        <p:cTn id="6" dur="1" fill="hold">
                                          <p:stCondLst>
                                            <p:cond delay="0"/>
                                          </p:stCondLst>
                                        </p:cTn>
                                        <p:tgtEl>
                                          <p:spTgt spid="1026"/>
                                        </p:tgtEl>
                                        <p:attrNameLst>
                                          <p:attrName>style.visibility</p:attrName>
                                        </p:attrNameLst>
                                      </p:cBhvr>
                                      <p:to>
                                        <p:strVal val="visible"/>
                                      </p:to>
                                    </p:set>
                                    <p:animEffect transition="in" filter="checkerboard(across)">
                                      <p:cBhvr>
                                        <p:cTn id="7" dur="3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Text Box 2">
            <a:extLst>
              <a:ext uri="{FF2B5EF4-FFF2-40B4-BE49-F238E27FC236}">
                <a16:creationId xmlns:a16="http://schemas.microsoft.com/office/drawing/2014/main" id="{E80135FA-132F-7EF0-BD8C-6F805A73F71E}"/>
              </a:ext>
            </a:extLst>
          </p:cNvPr>
          <p:cNvSpPr txBox="1">
            <a:spLocks noChangeArrowheads="1"/>
          </p:cNvSpPr>
          <p:nvPr/>
        </p:nvSpPr>
        <p:spPr bwMode="auto">
          <a:xfrm>
            <a:off x="2438401" y="1502229"/>
            <a:ext cx="7930376"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1"/>
              </a:buClr>
              <a:buSzPct val="80000"/>
              <a:buFont typeface="Wingdings" panose="05000000000000000000" pitchFamily="2" charset="2"/>
              <a:buChar char="n"/>
              <a:defRPr sz="3200">
                <a:solidFill>
                  <a:schemeClr val="tx1"/>
                </a:solidFill>
                <a:latin typeface="Arial" panose="020B0604020202020204" pitchFamily="34" charset="0"/>
                <a:cs typeface="Times New Roman" panose="02020603050405020304" pitchFamily="18" charset="0"/>
              </a:defRPr>
            </a:lvl1pPr>
            <a:lvl2pPr marL="742950" indent="-285750">
              <a:spcBef>
                <a:spcPct val="20000"/>
              </a:spcBef>
              <a:buChar char="–"/>
              <a:defRPr sz="2800">
                <a:solidFill>
                  <a:schemeClr val="tx1"/>
                </a:solidFill>
                <a:latin typeface="Arial" panose="020B0604020202020204" pitchFamily="34" charset="0"/>
                <a:cs typeface="Times New Roman" panose="02020603050405020304" pitchFamily="18" charset="0"/>
              </a:defRPr>
            </a:lvl2pPr>
            <a:lvl3pPr marL="1143000" indent="-228600">
              <a:spcBef>
                <a:spcPct val="20000"/>
              </a:spcBef>
              <a:buChar char="•"/>
              <a:defRPr sz="2400">
                <a:solidFill>
                  <a:schemeClr val="tx1"/>
                </a:solidFill>
                <a:latin typeface="Arial" panose="020B0604020202020204" pitchFamily="34" charset="0"/>
                <a:cs typeface="Times New Roman" panose="02020603050405020304" pitchFamily="18" charset="0"/>
              </a:defRPr>
            </a:lvl3pPr>
            <a:lvl4pPr marL="1600200" indent="-228600">
              <a:spcBef>
                <a:spcPct val="20000"/>
              </a:spcBef>
              <a:buChar char="–"/>
              <a:defRPr sz="2000">
                <a:solidFill>
                  <a:schemeClr val="tx1"/>
                </a:solidFill>
                <a:latin typeface="Arial" panose="020B0604020202020204" pitchFamily="34" charset="0"/>
                <a:cs typeface="Times New Roman" panose="02020603050405020304" pitchFamily="18" charset="0"/>
              </a:defRPr>
            </a:lvl4pPr>
            <a:lvl5pPr marL="2057400" indent="-228600">
              <a:spcBef>
                <a:spcPct val="20000"/>
              </a:spcBef>
              <a:buChar char="»"/>
              <a:defRPr sz="20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Times New Roman" panose="02020603050405020304" pitchFamily="18" charset="0"/>
              </a:defRPr>
            </a:lvl9pPr>
          </a:lstStyle>
          <a:p>
            <a:pPr eaLnBrk="1" hangingPunct="1">
              <a:spcBef>
                <a:spcPct val="0"/>
              </a:spcBef>
              <a:buClrTx/>
              <a:buSzTx/>
              <a:buFontTx/>
              <a:buNone/>
            </a:pPr>
            <a:r>
              <a:rPr lang="en-US" altLang="en-US" sz="3600" dirty="0">
                <a:solidFill>
                  <a:srgbClr val="FF5050"/>
                </a:solidFill>
              </a:rPr>
              <a:t>According to S.M. no human mind is </a:t>
            </a:r>
          </a:p>
          <a:p>
            <a:pPr eaLnBrk="1" hangingPunct="1">
              <a:spcBef>
                <a:spcPct val="0"/>
              </a:spcBef>
              <a:buClrTx/>
              <a:buSzTx/>
              <a:buFontTx/>
              <a:buNone/>
            </a:pPr>
            <a:r>
              <a:rPr lang="en-US" altLang="en-US" sz="3600" dirty="0">
                <a:solidFill>
                  <a:srgbClr val="FF5050"/>
                </a:solidFill>
              </a:rPr>
              <a:t>free of thinking at any given time</a:t>
            </a:r>
          </a:p>
          <a:p>
            <a:pPr eaLnBrk="1" hangingPunct="1">
              <a:spcBef>
                <a:spcPct val="0"/>
              </a:spcBef>
              <a:buClrTx/>
              <a:buSzTx/>
              <a:buFontTx/>
              <a:buNone/>
            </a:pPr>
            <a:r>
              <a:rPr lang="en-US" altLang="en-US" sz="3600" dirty="0">
                <a:solidFill>
                  <a:srgbClr val="FF5050"/>
                </a:solidFill>
              </a:rPr>
              <a:t>and that is why in each and every </a:t>
            </a:r>
          </a:p>
          <a:p>
            <a:pPr eaLnBrk="1" hangingPunct="1">
              <a:spcBef>
                <a:spcPct val="0"/>
              </a:spcBef>
              <a:buClrTx/>
              <a:buSzTx/>
              <a:buFontTx/>
              <a:buNone/>
            </a:pPr>
            <a:r>
              <a:rPr lang="en-US" altLang="en-US" sz="3600" dirty="0">
                <a:solidFill>
                  <a:srgbClr val="FF5050"/>
                </a:solidFill>
              </a:rPr>
              <a:t>case, the mental states are always </a:t>
            </a:r>
          </a:p>
          <a:p>
            <a:pPr eaLnBrk="1" hangingPunct="1">
              <a:spcBef>
                <a:spcPct val="0"/>
              </a:spcBef>
              <a:buClrTx/>
              <a:buSzTx/>
              <a:buFontTx/>
              <a:buNone/>
            </a:pPr>
            <a:r>
              <a:rPr lang="en-US" altLang="en-US" sz="3600" dirty="0">
                <a:solidFill>
                  <a:srgbClr val="FF5050"/>
                </a:solidFill>
              </a:rPr>
              <a:t>present.</a:t>
            </a:r>
          </a:p>
          <a:p>
            <a:pPr>
              <a:spcBef>
                <a:spcPct val="0"/>
              </a:spcBef>
              <a:buClrTx/>
              <a:buSzTx/>
              <a:buNone/>
            </a:pPr>
            <a:r>
              <a:rPr lang="en-US" sz="3600" dirty="0"/>
              <a:t>The practitioner’s task is to </a:t>
            </a:r>
            <a:r>
              <a:rPr lang="en-US" sz="3600" b="1" dirty="0"/>
              <a:t>observe, </a:t>
            </a:r>
          </a:p>
          <a:p>
            <a:pPr>
              <a:spcBef>
                <a:spcPct val="0"/>
              </a:spcBef>
              <a:buClrTx/>
              <a:buSzTx/>
              <a:buNone/>
            </a:pPr>
            <a:r>
              <a:rPr lang="en-US" sz="3600" b="1" dirty="0"/>
              <a:t>interpret, and translate</a:t>
            </a:r>
            <a:r>
              <a:rPr lang="en-US" sz="3600" dirty="0"/>
              <a:t> these subtle </a:t>
            </a:r>
          </a:p>
          <a:p>
            <a:pPr>
              <a:spcBef>
                <a:spcPct val="0"/>
              </a:spcBef>
              <a:buClrTx/>
              <a:buSzTx/>
              <a:buNone/>
            </a:pPr>
            <a:r>
              <a:rPr lang="en-US" sz="3600" dirty="0"/>
              <a:t>expressions into repertory language.</a:t>
            </a:r>
          </a:p>
          <a:p>
            <a:pPr eaLnBrk="1" hangingPunct="1">
              <a:spcBef>
                <a:spcPct val="0"/>
              </a:spcBef>
              <a:buClrTx/>
              <a:buSzTx/>
              <a:buFontTx/>
              <a:buNone/>
            </a:pPr>
            <a:endParaRPr lang="en-US" altLang="en-US" sz="3600" dirty="0">
              <a:solidFill>
                <a:srgbClr val="FF505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iterate type="wd">
                                    <p:tmPct val="100000"/>
                                  </p:iterate>
                                  <p:childTnLst>
                                    <p:set>
                                      <p:cBhvr>
                                        <p:cTn id="6" dur="1" fill="hold">
                                          <p:stCondLst>
                                            <p:cond delay="0"/>
                                          </p:stCondLst>
                                        </p:cTn>
                                        <p:tgtEl>
                                          <p:spTgt spid="1026"/>
                                        </p:tgtEl>
                                        <p:attrNameLst>
                                          <p:attrName>style.visibility</p:attrName>
                                        </p:attrNameLst>
                                      </p:cBhvr>
                                      <p:to>
                                        <p:strVal val="visible"/>
                                      </p:to>
                                    </p:set>
                                    <p:animEffect transition="in" filter="checkerboard(across)">
                                      <p:cBhvr>
                                        <p:cTn id="7" dur="3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Text Box 2">
            <a:extLst>
              <a:ext uri="{FF2B5EF4-FFF2-40B4-BE49-F238E27FC236}">
                <a16:creationId xmlns:a16="http://schemas.microsoft.com/office/drawing/2014/main" id="{CBDDCA66-77B3-6DAB-822E-413EE70233C3}"/>
              </a:ext>
            </a:extLst>
          </p:cNvPr>
          <p:cNvSpPr txBox="1">
            <a:spLocks noChangeArrowheads="1"/>
          </p:cNvSpPr>
          <p:nvPr/>
        </p:nvSpPr>
        <p:spPr bwMode="auto">
          <a:xfrm>
            <a:off x="2068285" y="1159964"/>
            <a:ext cx="8740186"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accent1"/>
              </a:buClr>
              <a:buSzPct val="80000"/>
              <a:buFont typeface="Wingdings" panose="05000000000000000000" pitchFamily="2" charset="2"/>
              <a:buChar char="n"/>
              <a:defRPr sz="3200">
                <a:solidFill>
                  <a:schemeClr val="tx1"/>
                </a:solidFill>
                <a:latin typeface="Arial" panose="020B0604020202020204" pitchFamily="34" charset="0"/>
                <a:cs typeface="Times New Roman" panose="02020603050405020304" pitchFamily="18" charset="0"/>
              </a:defRPr>
            </a:lvl1pPr>
            <a:lvl2pPr marL="742950" indent="-285750">
              <a:spcBef>
                <a:spcPct val="20000"/>
              </a:spcBef>
              <a:buChar char="–"/>
              <a:defRPr sz="2800">
                <a:solidFill>
                  <a:schemeClr val="tx1"/>
                </a:solidFill>
                <a:latin typeface="Arial" panose="020B0604020202020204" pitchFamily="34" charset="0"/>
                <a:cs typeface="Times New Roman" panose="02020603050405020304" pitchFamily="18" charset="0"/>
              </a:defRPr>
            </a:lvl2pPr>
            <a:lvl3pPr marL="1143000" indent="-228600">
              <a:spcBef>
                <a:spcPct val="20000"/>
              </a:spcBef>
              <a:buChar char="•"/>
              <a:defRPr sz="2400">
                <a:solidFill>
                  <a:schemeClr val="tx1"/>
                </a:solidFill>
                <a:latin typeface="Arial" panose="020B0604020202020204" pitchFamily="34" charset="0"/>
                <a:cs typeface="Times New Roman" panose="02020603050405020304" pitchFamily="18" charset="0"/>
              </a:defRPr>
            </a:lvl3pPr>
            <a:lvl4pPr marL="1600200" indent="-228600">
              <a:spcBef>
                <a:spcPct val="20000"/>
              </a:spcBef>
              <a:buChar char="–"/>
              <a:defRPr sz="2000">
                <a:solidFill>
                  <a:schemeClr val="tx1"/>
                </a:solidFill>
                <a:latin typeface="Arial" panose="020B0604020202020204" pitchFamily="34" charset="0"/>
                <a:cs typeface="Times New Roman" panose="02020603050405020304" pitchFamily="18" charset="0"/>
              </a:defRPr>
            </a:lvl4pPr>
            <a:lvl5pPr marL="2057400" indent="-228600">
              <a:spcBef>
                <a:spcPct val="20000"/>
              </a:spcBef>
              <a:buChar char="»"/>
              <a:defRPr sz="20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Times New Roman" panose="02020603050405020304" pitchFamily="18" charset="0"/>
              </a:defRPr>
            </a:lvl9pPr>
          </a:lstStyle>
          <a:p>
            <a:pPr>
              <a:spcBef>
                <a:spcPct val="0"/>
              </a:spcBef>
              <a:buClrTx/>
              <a:buSzTx/>
              <a:buNone/>
            </a:pPr>
            <a:r>
              <a:rPr lang="en-US" sz="3600" dirty="0"/>
              <a:t>It is the physician’s responsibility to recognize the patient’s mental state. Mental symptoms are neither explicitly given nor directly taken—they are recognized. While speaking and expressing views on any subject—be it illness, business, or personal matters—an individual inevitably reveals their mental condition.</a:t>
            </a:r>
            <a:endParaRPr lang="en-US" altLang="en-US" sz="3600" dirty="0">
              <a:solidFill>
                <a:srgbClr val="FF505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iterate type="wd">
                                    <p:tmPct val="100000"/>
                                  </p:iterate>
                                  <p:childTnLst>
                                    <p:set>
                                      <p:cBhvr>
                                        <p:cTn id="6" dur="1" fill="hold">
                                          <p:stCondLst>
                                            <p:cond delay="0"/>
                                          </p:stCondLst>
                                        </p:cTn>
                                        <p:tgtEl>
                                          <p:spTgt spid="1026"/>
                                        </p:tgtEl>
                                        <p:attrNameLst>
                                          <p:attrName>style.visibility</p:attrName>
                                        </p:attrNameLst>
                                      </p:cBhvr>
                                      <p:to>
                                        <p:strVal val="visible"/>
                                      </p:to>
                                    </p:set>
                                    <p:animEffect transition="in" filter="checkerboard(across)">
                                      <p:cBhvr>
                                        <p:cTn id="7" dur="3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Text Box 2">
            <a:extLst>
              <a:ext uri="{FF2B5EF4-FFF2-40B4-BE49-F238E27FC236}">
                <a16:creationId xmlns:a16="http://schemas.microsoft.com/office/drawing/2014/main" id="{8F019918-6C6F-4C67-6CC1-7E60E2976E7A}"/>
              </a:ext>
            </a:extLst>
          </p:cNvPr>
          <p:cNvSpPr txBox="1">
            <a:spLocks noChangeArrowheads="1"/>
          </p:cNvSpPr>
          <p:nvPr/>
        </p:nvSpPr>
        <p:spPr bwMode="auto">
          <a:xfrm>
            <a:off x="2810193" y="1997868"/>
            <a:ext cx="7689850"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1"/>
              </a:buClr>
              <a:buSzPct val="80000"/>
              <a:buFont typeface="Wingdings" panose="05000000000000000000" pitchFamily="2" charset="2"/>
              <a:buChar char="n"/>
              <a:defRPr sz="3200">
                <a:solidFill>
                  <a:schemeClr val="tx1"/>
                </a:solidFill>
                <a:latin typeface="Arial" panose="020B0604020202020204" pitchFamily="34" charset="0"/>
                <a:cs typeface="Times New Roman" panose="02020603050405020304" pitchFamily="18" charset="0"/>
              </a:defRPr>
            </a:lvl1pPr>
            <a:lvl2pPr marL="742950" indent="-285750">
              <a:spcBef>
                <a:spcPct val="20000"/>
              </a:spcBef>
              <a:buChar char="–"/>
              <a:defRPr sz="2800">
                <a:solidFill>
                  <a:schemeClr val="tx1"/>
                </a:solidFill>
                <a:latin typeface="Arial" panose="020B0604020202020204" pitchFamily="34" charset="0"/>
                <a:cs typeface="Times New Roman" panose="02020603050405020304" pitchFamily="18" charset="0"/>
              </a:defRPr>
            </a:lvl2pPr>
            <a:lvl3pPr marL="1143000" indent="-228600">
              <a:spcBef>
                <a:spcPct val="20000"/>
              </a:spcBef>
              <a:buChar char="•"/>
              <a:defRPr sz="2400">
                <a:solidFill>
                  <a:schemeClr val="tx1"/>
                </a:solidFill>
                <a:latin typeface="Arial" panose="020B0604020202020204" pitchFamily="34" charset="0"/>
                <a:cs typeface="Times New Roman" panose="02020603050405020304" pitchFamily="18" charset="0"/>
              </a:defRPr>
            </a:lvl3pPr>
            <a:lvl4pPr marL="1600200" indent="-228600">
              <a:spcBef>
                <a:spcPct val="20000"/>
              </a:spcBef>
              <a:buChar char="–"/>
              <a:defRPr sz="2000">
                <a:solidFill>
                  <a:schemeClr val="tx1"/>
                </a:solidFill>
                <a:latin typeface="Arial" panose="020B0604020202020204" pitchFamily="34" charset="0"/>
                <a:cs typeface="Times New Roman" panose="02020603050405020304" pitchFamily="18" charset="0"/>
              </a:defRPr>
            </a:lvl4pPr>
            <a:lvl5pPr marL="2057400" indent="-228600">
              <a:spcBef>
                <a:spcPct val="20000"/>
              </a:spcBef>
              <a:buChar char="»"/>
              <a:defRPr sz="20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Times New Roman" panose="02020603050405020304" pitchFamily="18" charset="0"/>
              </a:defRPr>
            </a:lvl9pPr>
          </a:lstStyle>
          <a:p>
            <a:pPr>
              <a:spcBef>
                <a:spcPct val="0"/>
              </a:spcBef>
              <a:buClrTx/>
              <a:buSzTx/>
              <a:buNone/>
            </a:pPr>
            <a:r>
              <a:rPr lang="en-US" sz="3600" dirty="0"/>
              <a:t>"That is to say, whether the patient is talking about sickness, business, or any social or domestic affairs, they are not merely discussing those topics—they are also revealing their mental state."</a:t>
            </a:r>
            <a:endParaRPr lang="en-US" altLang="en-US" sz="3600" dirty="0">
              <a:solidFill>
                <a:srgbClr val="FF505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iterate type="wd">
                                    <p:tmPct val="100000"/>
                                  </p:iterate>
                                  <p:childTnLst>
                                    <p:set>
                                      <p:cBhvr>
                                        <p:cTn id="6" dur="1" fill="hold">
                                          <p:stCondLst>
                                            <p:cond delay="0"/>
                                          </p:stCondLst>
                                        </p:cTn>
                                        <p:tgtEl>
                                          <p:spTgt spid="1026"/>
                                        </p:tgtEl>
                                        <p:attrNameLst>
                                          <p:attrName>style.visibility</p:attrName>
                                        </p:attrNameLst>
                                      </p:cBhvr>
                                      <p:to>
                                        <p:strVal val="visible"/>
                                      </p:to>
                                    </p:set>
                                    <p:animEffect transition="in" filter="checkerboard(across)">
                                      <p:cBhvr>
                                        <p:cTn id="7" dur="3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2">
            <a:extLst>
              <a:ext uri="{FF2B5EF4-FFF2-40B4-BE49-F238E27FC236}">
                <a16:creationId xmlns:a16="http://schemas.microsoft.com/office/drawing/2014/main" id="{3A6BB6F4-FF95-D7D9-CEFD-320EC2757DD8}"/>
              </a:ext>
            </a:extLst>
          </p:cNvPr>
          <p:cNvSpPr txBox="1">
            <a:spLocks noChangeArrowheads="1"/>
          </p:cNvSpPr>
          <p:nvPr/>
        </p:nvSpPr>
        <p:spPr bwMode="auto">
          <a:xfrm>
            <a:off x="1440590" y="2274838"/>
            <a:ext cx="9310819"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3600" dirty="0"/>
              <a:t>The point is not when to begin questioning </a:t>
            </a:r>
          </a:p>
          <a:p>
            <a:r>
              <a:rPr lang="en-US" sz="3600" dirty="0"/>
              <a:t>the patient, but when to begin recognizing </a:t>
            </a:r>
          </a:p>
          <a:p>
            <a:r>
              <a:rPr lang="en-US" sz="3600" dirty="0"/>
              <a:t>the mental state—because it is present from </a:t>
            </a:r>
          </a:p>
          <a:p>
            <a:r>
              <a:rPr lang="en-US" sz="3600" dirty="0"/>
              <a:t>the very first moment of interaction.</a:t>
            </a:r>
            <a:endParaRPr lang="en-US" altLang="en-US" sz="3600" dirty="0">
              <a:latin typeface="Arial" panose="020B0604020202020204" pitchFamily="34" charset="0"/>
            </a:endParaRPr>
          </a:p>
        </p:txBody>
      </p:sp>
    </p:spTree>
    <p:extLst>
      <p:ext uri="{BB962C8B-B14F-4D97-AF65-F5344CB8AC3E}">
        <p14:creationId xmlns:p14="http://schemas.microsoft.com/office/powerpoint/2010/main" val="19622939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
            <a:extLst>
              <a:ext uri="{FF2B5EF4-FFF2-40B4-BE49-F238E27FC236}">
                <a16:creationId xmlns:a16="http://schemas.microsoft.com/office/drawing/2014/main" id="{76DCEC10-BC68-B1FD-9453-0D32EE6F1AB3}"/>
              </a:ext>
            </a:extLst>
          </p:cNvPr>
          <p:cNvSpPr txBox="1">
            <a:spLocks noChangeArrowheads="1"/>
          </p:cNvSpPr>
          <p:nvPr/>
        </p:nvSpPr>
        <p:spPr bwMode="auto">
          <a:xfrm>
            <a:off x="1884364" y="2438401"/>
            <a:ext cx="8402637"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panose="02020603050405020304" pitchFamily="18" charset="0"/>
                <a:cs typeface="Times New Roman" panose="02020603050405020304" pitchFamily="18" charset="0"/>
              </a:defRPr>
            </a:lvl1pPr>
            <a:lvl2pPr marL="800100" indent="-342900">
              <a:defRPr sz="2400">
                <a:solidFill>
                  <a:schemeClr val="tx1"/>
                </a:solidFill>
                <a:latin typeface="Times New Roman" panose="02020603050405020304" pitchFamily="18" charset="0"/>
                <a:cs typeface="Times New Roman" panose="02020603050405020304" pitchFamily="18" charset="0"/>
              </a:defRPr>
            </a:lvl2pPr>
            <a:lvl3pPr marL="1257300" indent="-342900">
              <a:defRPr sz="2400">
                <a:solidFill>
                  <a:schemeClr val="tx1"/>
                </a:solidFill>
                <a:latin typeface="Times New Roman" panose="02020603050405020304" pitchFamily="18" charset="0"/>
                <a:cs typeface="Times New Roman" panose="02020603050405020304" pitchFamily="18" charset="0"/>
              </a:defRPr>
            </a:lvl3pPr>
            <a:lvl4pPr marL="1714500" indent="-342900">
              <a:defRPr sz="2400">
                <a:solidFill>
                  <a:schemeClr val="tx1"/>
                </a:solidFill>
                <a:latin typeface="Times New Roman" panose="02020603050405020304" pitchFamily="18" charset="0"/>
                <a:cs typeface="Times New Roman" panose="02020603050405020304" pitchFamily="18" charset="0"/>
              </a:defRPr>
            </a:lvl4pPr>
            <a:lvl5pPr marL="2171700" indent="-342900">
              <a:defRPr sz="2400">
                <a:solidFill>
                  <a:schemeClr val="tx1"/>
                </a:solidFill>
                <a:latin typeface="Times New Roman" panose="02020603050405020304" pitchFamily="18" charset="0"/>
                <a:cs typeface="Times New Roman" panose="02020603050405020304" pitchFamily="18" charset="0"/>
              </a:defRPr>
            </a:lvl5pPr>
            <a:lvl6pPr marL="2628900" indent="-342900" fontAlgn="base">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3086100" indent="-342900" fontAlgn="base">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543300" indent="-342900" fontAlgn="base">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4000500" indent="-342900" fontAlgn="base">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r>
              <a:rPr lang="en-US" altLang="en-US" sz="4000" dirty="0">
                <a:latin typeface="Arial" panose="020B0604020202020204" pitchFamily="34" charset="0"/>
              </a:rPr>
              <a:t>Cleverly mix up your questions while</a:t>
            </a:r>
          </a:p>
          <a:p>
            <a:r>
              <a:rPr lang="en-US" altLang="en-US" sz="4000" dirty="0">
                <a:latin typeface="Arial" panose="020B0604020202020204" pitchFamily="34" charset="0"/>
              </a:rPr>
              <a:t>asking about his general problems. </a:t>
            </a:r>
          </a:p>
        </p:txBody>
      </p:sp>
    </p:spTree>
    <p:extLst>
      <p:ext uri="{BB962C8B-B14F-4D97-AF65-F5344CB8AC3E}">
        <p14:creationId xmlns:p14="http://schemas.microsoft.com/office/powerpoint/2010/main" val="403804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a:extLst>
              <a:ext uri="{FF2B5EF4-FFF2-40B4-BE49-F238E27FC236}">
                <a16:creationId xmlns:a16="http://schemas.microsoft.com/office/drawing/2014/main" id="{D4520FFA-57D8-8BC0-D679-659FD66ABC14}"/>
              </a:ext>
            </a:extLst>
          </p:cNvPr>
          <p:cNvSpPr txBox="1">
            <a:spLocks noChangeArrowheads="1"/>
          </p:cNvSpPr>
          <p:nvPr/>
        </p:nvSpPr>
        <p:spPr bwMode="auto">
          <a:xfrm>
            <a:off x="1668464" y="2270126"/>
            <a:ext cx="8770937"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panose="02020603050405020304" pitchFamily="18" charset="0"/>
                <a:cs typeface="Times New Roman" panose="02020603050405020304" pitchFamily="18" charset="0"/>
              </a:defRPr>
            </a:lvl1pPr>
            <a:lvl2pPr marL="800100" indent="-342900">
              <a:defRPr sz="2400">
                <a:solidFill>
                  <a:schemeClr val="tx1"/>
                </a:solidFill>
                <a:latin typeface="Times New Roman" panose="02020603050405020304" pitchFamily="18" charset="0"/>
                <a:cs typeface="Times New Roman" panose="02020603050405020304" pitchFamily="18" charset="0"/>
              </a:defRPr>
            </a:lvl2pPr>
            <a:lvl3pPr marL="1257300" indent="-342900">
              <a:defRPr sz="2400">
                <a:solidFill>
                  <a:schemeClr val="tx1"/>
                </a:solidFill>
                <a:latin typeface="Times New Roman" panose="02020603050405020304" pitchFamily="18" charset="0"/>
                <a:cs typeface="Times New Roman" panose="02020603050405020304" pitchFamily="18" charset="0"/>
              </a:defRPr>
            </a:lvl3pPr>
            <a:lvl4pPr marL="1714500" indent="-342900">
              <a:defRPr sz="2400">
                <a:solidFill>
                  <a:schemeClr val="tx1"/>
                </a:solidFill>
                <a:latin typeface="Times New Roman" panose="02020603050405020304" pitchFamily="18" charset="0"/>
                <a:cs typeface="Times New Roman" panose="02020603050405020304" pitchFamily="18" charset="0"/>
              </a:defRPr>
            </a:lvl4pPr>
            <a:lvl5pPr marL="2171700" indent="-342900">
              <a:defRPr sz="2400">
                <a:solidFill>
                  <a:schemeClr val="tx1"/>
                </a:solidFill>
                <a:latin typeface="Times New Roman" panose="02020603050405020304" pitchFamily="18" charset="0"/>
                <a:cs typeface="Times New Roman" panose="02020603050405020304" pitchFamily="18" charset="0"/>
              </a:defRPr>
            </a:lvl5pPr>
            <a:lvl6pPr marL="2628900" indent="-342900" fontAlgn="base">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3086100" indent="-342900" fontAlgn="base">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543300" indent="-342900" fontAlgn="base">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4000500" indent="-342900" fontAlgn="base">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r>
              <a:rPr lang="en-US" altLang="en-US" sz="4000" dirty="0">
                <a:latin typeface="Arial" panose="020B0604020202020204" pitchFamily="34" charset="0"/>
              </a:rPr>
              <a:t>Preferably : To begin with the general </a:t>
            </a:r>
          </a:p>
          <a:p>
            <a:r>
              <a:rPr lang="en-US" altLang="en-US" sz="4000" dirty="0">
                <a:latin typeface="Arial" panose="020B0604020202020204" pitchFamily="34" charset="0"/>
              </a:rPr>
              <a:t>symptom then ask the question </a:t>
            </a:r>
          </a:p>
          <a:p>
            <a:r>
              <a:rPr lang="en-US" altLang="en-US" sz="4000" dirty="0">
                <a:latin typeface="Arial" panose="020B0604020202020204" pitchFamily="34" charset="0"/>
              </a:rPr>
              <a:t>related to the mentality</a:t>
            </a:r>
          </a:p>
        </p:txBody>
      </p:sp>
    </p:spTree>
    <p:extLst>
      <p:ext uri="{BB962C8B-B14F-4D97-AF65-F5344CB8AC3E}">
        <p14:creationId xmlns:p14="http://schemas.microsoft.com/office/powerpoint/2010/main" val="25101068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a:extLst>
              <a:ext uri="{FF2B5EF4-FFF2-40B4-BE49-F238E27FC236}">
                <a16:creationId xmlns:a16="http://schemas.microsoft.com/office/drawing/2014/main" id="{0A02C5D7-0D53-7DA2-FEBE-B85EC0562F33}"/>
              </a:ext>
            </a:extLst>
          </p:cNvPr>
          <p:cNvSpPr txBox="1">
            <a:spLocks noChangeArrowheads="1"/>
          </p:cNvSpPr>
          <p:nvPr/>
        </p:nvSpPr>
        <p:spPr bwMode="auto">
          <a:xfrm>
            <a:off x="1601138" y="2050921"/>
            <a:ext cx="9167894"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panose="02020603050405020304" pitchFamily="18" charset="0"/>
                <a:cs typeface="Times New Roman" panose="02020603050405020304" pitchFamily="18" charset="0"/>
              </a:defRPr>
            </a:lvl1pPr>
            <a:lvl2pPr marL="800100" indent="-342900">
              <a:defRPr sz="2400">
                <a:solidFill>
                  <a:schemeClr val="tx1"/>
                </a:solidFill>
                <a:latin typeface="Times New Roman" panose="02020603050405020304" pitchFamily="18" charset="0"/>
                <a:cs typeface="Times New Roman" panose="02020603050405020304" pitchFamily="18" charset="0"/>
              </a:defRPr>
            </a:lvl2pPr>
            <a:lvl3pPr marL="1257300" indent="-342900">
              <a:defRPr sz="2400">
                <a:solidFill>
                  <a:schemeClr val="tx1"/>
                </a:solidFill>
                <a:latin typeface="Times New Roman" panose="02020603050405020304" pitchFamily="18" charset="0"/>
                <a:cs typeface="Times New Roman" panose="02020603050405020304" pitchFamily="18" charset="0"/>
              </a:defRPr>
            </a:lvl3pPr>
            <a:lvl4pPr marL="1714500" indent="-342900">
              <a:defRPr sz="2400">
                <a:solidFill>
                  <a:schemeClr val="tx1"/>
                </a:solidFill>
                <a:latin typeface="Times New Roman" panose="02020603050405020304" pitchFamily="18" charset="0"/>
                <a:cs typeface="Times New Roman" panose="02020603050405020304" pitchFamily="18" charset="0"/>
              </a:defRPr>
            </a:lvl4pPr>
            <a:lvl5pPr marL="2171700" indent="-342900">
              <a:defRPr sz="2400">
                <a:solidFill>
                  <a:schemeClr val="tx1"/>
                </a:solidFill>
                <a:latin typeface="Times New Roman" panose="02020603050405020304" pitchFamily="18" charset="0"/>
                <a:cs typeface="Times New Roman" panose="02020603050405020304" pitchFamily="18" charset="0"/>
              </a:defRPr>
            </a:lvl5pPr>
            <a:lvl6pPr marL="2628900" indent="-342900" fontAlgn="base">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3086100" indent="-342900" fontAlgn="base">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543300" indent="-342900" fontAlgn="base">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4000500" indent="-342900" fontAlgn="base">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r>
              <a:rPr lang="en-US" sz="4000" dirty="0">
                <a:latin typeface="Arial" panose="020B0604020202020204" pitchFamily="34" charset="0"/>
                <a:cs typeface="Arial" panose="020B0604020202020204" pitchFamily="34" charset="0"/>
              </a:rPr>
              <a:t>The physician must avoid unnecessary </a:t>
            </a:r>
          </a:p>
          <a:p>
            <a:r>
              <a:rPr lang="en-US" sz="4000" dirty="0">
                <a:latin typeface="Arial" panose="020B0604020202020204" pitchFamily="34" charset="0"/>
                <a:cs typeface="Arial" panose="020B0604020202020204" pitchFamily="34" charset="0"/>
              </a:rPr>
              <a:t>interrogation, particularly when </a:t>
            </a:r>
          </a:p>
          <a:p>
            <a:r>
              <a:rPr lang="en-US" sz="4000" dirty="0">
                <a:latin typeface="Arial" panose="020B0604020202020204" pitchFamily="34" charset="0"/>
                <a:cs typeface="Arial" panose="020B0604020202020204" pitchFamily="34" charset="0"/>
              </a:rPr>
              <a:t>the questions bear no relevance to the </a:t>
            </a:r>
          </a:p>
          <a:p>
            <a:r>
              <a:rPr lang="en-US" sz="4000" dirty="0">
                <a:latin typeface="Arial" panose="020B0604020202020204" pitchFamily="34" charset="0"/>
                <a:cs typeface="Arial" panose="020B0604020202020204" pitchFamily="34" charset="0"/>
              </a:rPr>
              <a:t>patient’s illness or mental condition. </a:t>
            </a:r>
            <a:endParaRPr lang="en-US" altLang="en-US"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739824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a:extLst>
              <a:ext uri="{FF2B5EF4-FFF2-40B4-BE49-F238E27FC236}">
                <a16:creationId xmlns:a16="http://schemas.microsoft.com/office/drawing/2014/main" id="{AE654D19-07D4-7D36-B77D-F242F8C378CC}"/>
              </a:ext>
            </a:extLst>
          </p:cNvPr>
          <p:cNvSpPr txBox="1">
            <a:spLocks noChangeArrowheads="1"/>
          </p:cNvSpPr>
          <p:nvPr/>
        </p:nvSpPr>
        <p:spPr bwMode="auto">
          <a:xfrm>
            <a:off x="2295526" y="2574926"/>
            <a:ext cx="6278563"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000" b="1">
                <a:latin typeface="Arial" panose="020B0604020202020204" pitchFamily="34" charset="0"/>
              </a:rPr>
              <a:t>What kind of help we get </a:t>
            </a:r>
          </a:p>
          <a:p>
            <a:r>
              <a:rPr lang="en-US" altLang="en-US" sz="4000" b="1">
                <a:latin typeface="Arial" panose="020B0604020202020204" pitchFamily="34" charset="0"/>
              </a:rPr>
              <a:t>from interrogation?</a:t>
            </a:r>
          </a:p>
        </p:txBody>
      </p:sp>
    </p:spTree>
    <p:extLst>
      <p:ext uri="{BB962C8B-B14F-4D97-AF65-F5344CB8AC3E}">
        <p14:creationId xmlns:p14="http://schemas.microsoft.com/office/powerpoint/2010/main" val="24017414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a:extLst>
              <a:ext uri="{FF2B5EF4-FFF2-40B4-BE49-F238E27FC236}">
                <a16:creationId xmlns:a16="http://schemas.microsoft.com/office/drawing/2014/main" id="{305D3831-76E2-1564-F3C0-C1EBBD7B7385}"/>
              </a:ext>
            </a:extLst>
          </p:cNvPr>
          <p:cNvSpPr txBox="1">
            <a:spLocks noChangeArrowheads="1"/>
          </p:cNvSpPr>
          <p:nvPr/>
        </p:nvSpPr>
        <p:spPr bwMode="auto">
          <a:xfrm>
            <a:off x="1630750" y="1646664"/>
            <a:ext cx="9795117"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4000" dirty="0"/>
              <a:t>The physician must confirm whether </a:t>
            </a:r>
          </a:p>
          <a:p>
            <a:r>
              <a:rPr lang="en-US" sz="4000" dirty="0"/>
              <a:t>they have accurately understood what the </a:t>
            </a:r>
          </a:p>
          <a:p>
            <a:r>
              <a:rPr lang="en-US" sz="4000" dirty="0"/>
              <a:t>patient intends to convey. This ensures </a:t>
            </a:r>
          </a:p>
          <a:p>
            <a:r>
              <a:rPr lang="en-US" sz="4000" dirty="0"/>
              <a:t>that the interpretation of the mental </a:t>
            </a:r>
          </a:p>
          <a:p>
            <a:r>
              <a:rPr lang="en-US" sz="4000" dirty="0"/>
              <a:t>state is based on the patient’s true </a:t>
            </a:r>
          </a:p>
          <a:p>
            <a:r>
              <a:rPr lang="en-US" sz="4000" dirty="0"/>
              <a:t>expressions, not on assumptions or </a:t>
            </a:r>
          </a:p>
          <a:p>
            <a:r>
              <a:rPr lang="en-US" sz="4000" dirty="0"/>
              <a:t>projections.</a:t>
            </a:r>
            <a:endParaRPr lang="en-US" altLang="en-US" sz="4000" b="1" dirty="0">
              <a:latin typeface="Arial" panose="020B0604020202020204" pitchFamily="34" charset="0"/>
            </a:endParaRPr>
          </a:p>
        </p:txBody>
      </p:sp>
    </p:spTree>
    <p:extLst>
      <p:ext uri="{BB962C8B-B14F-4D97-AF65-F5344CB8AC3E}">
        <p14:creationId xmlns:p14="http://schemas.microsoft.com/office/powerpoint/2010/main" val="4188113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2">
            <a:extLst>
              <a:ext uri="{FF2B5EF4-FFF2-40B4-BE49-F238E27FC236}">
                <a16:creationId xmlns:a16="http://schemas.microsoft.com/office/drawing/2014/main" id="{ABE42F30-DC94-9441-E132-D5D6EDE1BE71}"/>
              </a:ext>
            </a:extLst>
          </p:cNvPr>
          <p:cNvSpPr txBox="1">
            <a:spLocks noChangeArrowheads="1"/>
          </p:cNvSpPr>
          <p:nvPr/>
        </p:nvSpPr>
        <p:spPr bwMode="auto">
          <a:xfrm>
            <a:off x="2111376" y="2438401"/>
            <a:ext cx="7408863"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000" b="1">
                <a:latin typeface="Arial" panose="020B0604020202020204" pitchFamily="34" charset="0"/>
              </a:rPr>
              <a:t>To differentiate between the </a:t>
            </a:r>
          </a:p>
          <a:p>
            <a:r>
              <a:rPr lang="en-US" altLang="en-US" sz="4000" b="1">
                <a:latin typeface="Arial" panose="020B0604020202020204" pitchFamily="34" charset="0"/>
              </a:rPr>
              <a:t>feelings coming close to each</a:t>
            </a:r>
          </a:p>
          <a:p>
            <a:r>
              <a:rPr lang="en-US" altLang="en-US" sz="4000" b="1">
                <a:latin typeface="Arial" panose="020B0604020202020204" pitchFamily="34" charset="0"/>
              </a:rPr>
              <a:t>other</a:t>
            </a:r>
          </a:p>
        </p:txBody>
      </p:sp>
    </p:spTree>
    <p:extLst>
      <p:ext uri="{BB962C8B-B14F-4D97-AF65-F5344CB8AC3E}">
        <p14:creationId xmlns:p14="http://schemas.microsoft.com/office/powerpoint/2010/main" val="6092264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Text Box 2">
            <a:extLst>
              <a:ext uri="{FF2B5EF4-FFF2-40B4-BE49-F238E27FC236}">
                <a16:creationId xmlns:a16="http://schemas.microsoft.com/office/drawing/2014/main" id="{6FD61B95-677D-2CAA-C633-9074D9CD8734}"/>
              </a:ext>
            </a:extLst>
          </p:cNvPr>
          <p:cNvSpPr txBox="1">
            <a:spLocks noChangeArrowheads="1"/>
          </p:cNvSpPr>
          <p:nvPr/>
        </p:nvSpPr>
        <p:spPr bwMode="auto">
          <a:xfrm>
            <a:off x="2133600" y="1889126"/>
            <a:ext cx="7837488" cy="253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000" dirty="0">
                <a:latin typeface="Arial" panose="020B0604020202020204" pitchFamily="34" charset="0"/>
              </a:rPr>
              <a:t>A patient will say, does something</a:t>
            </a:r>
          </a:p>
          <a:p>
            <a:r>
              <a:rPr lang="en-US" altLang="en-US" sz="4000" dirty="0">
                <a:latin typeface="Arial" panose="020B0604020202020204" pitchFamily="34" charset="0"/>
              </a:rPr>
              <a:t>related to his problem quickly.</a:t>
            </a:r>
          </a:p>
          <a:p>
            <a:r>
              <a:rPr lang="en-US" altLang="en-US" sz="4000" dirty="0">
                <a:latin typeface="Arial" panose="020B0604020202020204" pitchFamily="34" charset="0"/>
              </a:rPr>
              <a:t>So it is very important that we </a:t>
            </a:r>
          </a:p>
          <a:p>
            <a:r>
              <a:rPr lang="en-US" altLang="en-US" sz="4000" dirty="0">
                <a:latin typeface="Arial" panose="020B0604020202020204" pitchFamily="34" charset="0"/>
              </a:rPr>
              <a:t>should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WordArt 2">
            <a:extLst>
              <a:ext uri="{FF2B5EF4-FFF2-40B4-BE49-F238E27FC236}">
                <a16:creationId xmlns:a16="http://schemas.microsoft.com/office/drawing/2014/main" id="{1F7D740E-FDE3-437C-C517-43AB905CD566}"/>
              </a:ext>
            </a:extLst>
          </p:cNvPr>
          <p:cNvSpPr>
            <a:spLocks noChangeArrowheads="1" noChangeShapeType="1" noTextEdit="1"/>
          </p:cNvSpPr>
          <p:nvPr/>
        </p:nvSpPr>
        <p:spPr bwMode="auto">
          <a:xfrm>
            <a:off x="2614614" y="3170239"/>
            <a:ext cx="6962775" cy="523875"/>
          </a:xfrm>
          <a:prstGeom prst="rect">
            <a:avLst/>
          </a:prstGeom>
        </p:spPr>
        <p:txBody>
          <a:bodyPr wrap="none" fromWordArt="1">
            <a:prstTxWarp prst="textPlain">
              <a:avLst>
                <a:gd name="adj" fmla="val 50000"/>
              </a:avLst>
            </a:prstTxWarp>
          </a:bodyPr>
          <a:lstStyle/>
          <a:p>
            <a:pPr algn="ctr"/>
            <a:r>
              <a:rPr lang="en-US" sz="3600" kern="10" dirty="0">
                <a:ln w="19050">
                  <a:solidFill>
                    <a:srgbClr val="99CCFF"/>
                  </a:solidFill>
                  <a:round/>
                  <a:headEnd/>
                  <a:tailEnd/>
                </a:ln>
                <a:solidFill>
                  <a:srgbClr val="0066CC"/>
                </a:solidFill>
                <a:effectLst>
                  <a:outerShdw dist="35921" dir="2700000" algn="ctr" rotWithShape="0">
                    <a:srgbClr val="990000"/>
                  </a:outerShdw>
                </a:effectLst>
                <a:latin typeface="Lucida Sans" panose="020B0602030504020204" pitchFamily="34" charset="0"/>
              </a:rPr>
              <a:t>KEEP AN EYE ON OUR PATIENT</a:t>
            </a:r>
            <a:endParaRPr lang="en-IN" sz="3600" kern="10" dirty="0">
              <a:ln w="19050">
                <a:solidFill>
                  <a:srgbClr val="99CCFF"/>
                </a:solidFill>
                <a:round/>
                <a:headEnd/>
                <a:tailEnd/>
              </a:ln>
              <a:solidFill>
                <a:srgbClr val="0066CC"/>
              </a:solidFill>
              <a:effectLst>
                <a:outerShdw dist="35921" dir="2700000" algn="ctr" rotWithShape="0">
                  <a:srgbClr val="990000"/>
                </a:outerShdw>
              </a:effectLst>
              <a:latin typeface="Lucida Sans" panose="020B0602030504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2">
            <a:extLst>
              <a:ext uri="{FF2B5EF4-FFF2-40B4-BE49-F238E27FC236}">
                <a16:creationId xmlns:a16="http://schemas.microsoft.com/office/drawing/2014/main" id="{DF0B7C38-711B-7EBF-573C-5DEC4DC5AC7B}"/>
              </a:ext>
            </a:extLst>
          </p:cNvPr>
          <p:cNvSpPr txBox="1">
            <a:spLocks noChangeArrowheads="1"/>
          </p:cNvSpPr>
          <p:nvPr/>
        </p:nvSpPr>
        <p:spPr bwMode="auto">
          <a:xfrm>
            <a:off x="1698171" y="1388384"/>
            <a:ext cx="7587343"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4000" dirty="0"/>
              <a:t>The key question is: which symptom deserves priority? In the Sehgal Method, it is the mental symptom—recognized through the patient’s expressions, behavior, and speech—that holds the greatest importance.</a:t>
            </a:r>
            <a:endParaRPr lang="en-US" altLang="en-US" sz="4000" b="1" dirty="0">
              <a:latin typeface="Arial" panose="020B0604020202020204"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436</Words>
  <Application>Microsoft Office PowerPoint</Application>
  <PresentationFormat>Widescreen</PresentationFormat>
  <Paragraphs>54</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Lucida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Yogesh Sehgal</dc:creator>
  <cp:lastModifiedBy>Yogesh Sehgal</cp:lastModifiedBy>
  <cp:revision>1</cp:revision>
  <dcterms:created xsi:type="dcterms:W3CDTF">2025-08-20T08:01:21Z</dcterms:created>
  <dcterms:modified xsi:type="dcterms:W3CDTF">2025-08-20T08:02:55Z</dcterms:modified>
</cp:coreProperties>
</file>